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0799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6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178222"/>
            <a:ext cx="9179799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781306"/>
            <a:ext cx="8099822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0382-73FD-4345-8249-F1E52C5C8E38}" type="datetimeFigureOut">
              <a:rPr lang="en-NZ" smtClean="0"/>
              <a:t>16/11/2018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B031-4486-4630-9B24-3EF0AFC1B210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52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0382-73FD-4345-8249-F1E52C5C8E38}" type="datetimeFigureOut">
              <a:rPr lang="en-NZ" smtClean="0"/>
              <a:t>16/11/2018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B031-4486-4630-9B24-3EF0AFC1B210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6416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383297"/>
            <a:ext cx="2328699" cy="61010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83297"/>
            <a:ext cx="6851100" cy="610108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0382-73FD-4345-8249-F1E52C5C8E38}" type="datetimeFigureOut">
              <a:rPr lang="en-NZ" smtClean="0"/>
              <a:t>16/11/2018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B031-4486-4630-9B24-3EF0AFC1B210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744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0382-73FD-4345-8249-F1E52C5C8E38}" type="datetimeFigureOut">
              <a:rPr lang="en-NZ" smtClean="0"/>
              <a:t>16/11/2018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B031-4486-4630-9B24-3EF0AFC1B210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803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794831"/>
            <a:ext cx="9314796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817876"/>
            <a:ext cx="9314796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0382-73FD-4345-8249-F1E52C5C8E38}" type="datetimeFigureOut">
              <a:rPr lang="en-NZ" smtClean="0"/>
              <a:t>16/11/2018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B031-4486-4630-9B24-3EF0AFC1B210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188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916484"/>
            <a:ext cx="4589899" cy="45678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916484"/>
            <a:ext cx="4589899" cy="45678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0382-73FD-4345-8249-F1E52C5C8E38}" type="datetimeFigureOut">
              <a:rPr lang="en-NZ" smtClean="0"/>
              <a:t>16/11/2018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B031-4486-4630-9B24-3EF0AFC1B210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3343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83299"/>
            <a:ext cx="9314796" cy="13915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764832"/>
            <a:ext cx="4568805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629749"/>
            <a:ext cx="4568805" cy="386796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1764832"/>
            <a:ext cx="4591306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2629749"/>
            <a:ext cx="4591306" cy="386796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0382-73FD-4345-8249-F1E52C5C8E38}" type="datetimeFigureOut">
              <a:rPr lang="en-NZ" smtClean="0"/>
              <a:t>16/11/2018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B031-4486-4630-9B24-3EF0AFC1B210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614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0382-73FD-4345-8249-F1E52C5C8E38}" type="datetimeFigureOut">
              <a:rPr lang="en-NZ" smtClean="0"/>
              <a:t>16/11/2018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B031-4486-4630-9B24-3EF0AFC1B210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5484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0382-73FD-4345-8249-F1E52C5C8E38}" type="datetimeFigureOut">
              <a:rPr lang="en-NZ" smtClean="0"/>
              <a:t>16/11/2018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B031-4486-4630-9B24-3EF0AFC1B210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8057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479954"/>
            <a:ext cx="3483205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36570"/>
            <a:ext cx="5467380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2159794"/>
            <a:ext cx="3483205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0382-73FD-4345-8249-F1E52C5C8E38}" type="datetimeFigureOut">
              <a:rPr lang="en-NZ" smtClean="0"/>
              <a:t>16/11/2018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B031-4486-4630-9B24-3EF0AFC1B210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986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479954"/>
            <a:ext cx="3483205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36570"/>
            <a:ext cx="5467380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2159794"/>
            <a:ext cx="3483205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0382-73FD-4345-8249-F1E52C5C8E38}" type="datetimeFigureOut">
              <a:rPr lang="en-NZ" smtClean="0"/>
              <a:t>16/11/2018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B031-4486-4630-9B24-3EF0AFC1B210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1599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83299"/>
            <a:ext cx="9314796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916484"/>
            <a:ext cx="9314796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672698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80382-73FD-4345-8249-F1E52C5C8E38}" type="datetimeFigureOut">
              <a:rPr lang="en-NZ" smtClean="0"/>
              <a:t>16/11/2018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672698"/>
            <a:ext cx="364492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672698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2B031-4486-4630-9B24-3EF0AFC1B210}" type="slidenum">
              <a:rPr lang="en-NZ" smtClean="0"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2483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0214"/>
            <a:ext cx="10799762" cy="7197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98212" y="158482"/>
            <a:ext cx="5250396" cy="1373893"/>
          </a:xfrm>
        </p:spPr>
        <p:txBody>
          <a:bodyPr>
            <a:normAutofit fontScale="90000"/>
          </a:bodyPr>
          <a:lstStyle/>
          <a:p>
            <a:pPr algn="r"/>
            <a:r>
              <a:rPr lang="en-US" sz="8504" b="1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Vacature</a:t>
            </a:r>
            <a:endParaRPr lang="en-US" sz="8504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9492" y="1422724"/>
            <a:ext cx="5869116" cy="676694"/>
          </a:xfrm>
        </p:spPr>
        <p:txBody>
          <a:bodyPr anchor="t">
            <a:normAutofit/>
          </a:bodyPr>
          <a:lstStyle/>
          <a:p>
            <a:pPr algn="r"/>
            <a:r>
              <a:rPr lang="en-US" sz="3543" dirty="0" smtClean="0">
                <a:solidFill>
                  <a:srgbClr val="FBB034"/>
                </a:solidFill>
                <a:latin typeface="Arial Black" panose="020B0A04020102020204" pitchFamily="34" charset="0"/>
              </a:rPr>
              <a:t>Support Engineer</a:t>
            </a:r>
            <a:endParaRPr lang="en-US" sz="3543" dirty="0">
              <a:solidFill>
                <a:srgbClr val="FBB034"/>
              </a:solidFill>
              <a:latin typeface="Arial Black" panose="020B0A04020102020204" pitchFamily="34" charset="0"/>
            </a:endParaRPr>
          </a:p>
          <a:p>
            <a:pPr algn="r"/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4458986" y="2253264"/>
            <a:ext cx="58896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>
                <a:solidFill>
                  <a:schemeClr val="bg1"/>
                </a:solidFill>
              </a:rPr>
              <a:t>Als Support Engineer van SITECH verleen je support aan onze klanten. Dit wordt gedaan door middel van trainingen en het geven van ondersteuning op locatie of vanuit het </a:t>
            </a:r>
            <a:r>
              <a:rPr lang="nl-NL" dirty="0" smtClean="0">
                <a:solidFill>
                  <a:schemeClr val="bg1"/>
                </a:solidFill>
              </a:rPr>
              <a:t>kantoor. </a:t>
            </a:r>
            <a:r>
              <a:rPr lang="nl-NL" dirty="0">
                <a:solidFill>
                  <a:schemeClr val="bg1"/>
                </a:solidFill>
              </a:rPr>
              <a:t>Je verleent ondersteuning op het gebied van geavanceerde meet- en uitzetapparatuur en machinebesturingssystemen. Daarnaast help je de klant in het gebruik van ontwerp- en databeheer software. Je gaat werken met de nieuwste Trimble producten waarvoor je les en support materiaal ontwikkeld, deze implementeer je binnen de eigen organisatie en bij </a:t>
            </a:r>
            <a:r>
              <a:rPr lang="nl-NL" dirty="0" smtClean="0">
                <a:solidFill>
                  <a:schemeClr val="bg1"/>
                </a:solidFill>
              </a:rPr>
              <a:t>klanten</a:t>
            </a:r>
            <a:r>
              <a:rPr lang="en-N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N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764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DC6BB2A41A43459C3EC22E4B83D6CB" ma:contentTypeVersion="1" ma:contentTypeDescription="Create a new document." ma:contentTypeScope="" ma:versionID="68461a7fe42d6903d5c13bf50bbf3d3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880844-630B-4E20-A0C4-EBF9134D99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CA8D86C-AE14-4CBB-8377-A834857AE8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56500F-C033-403A-9B1E-34C18BC3D17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89</Words>
  <Application>Microsoft Office PowerPoint</Application>
  <PresentationFormat>Aangepast</PresentationFormat>
  <Paragraphs>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Vacature</vt:lpstr>
    </vt:vector>
  </TitlesOfParts>
  <Company>Trimble Navigation Limited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HIRING</dc:title>
  <dc:creator>Alison Taylor</dc:creator>
  <cp:lastModifiedBy>Dieuwertje Hurkmans</cp:lastModifiedBy>
  <cp:revision>8</cp:revision>
  <dcterms:created xsi:type="dcterms:W3CDTF">2018-06-26T20:07:19Z</dcterms:created>
  <dcterms:modified xsi:type="dcterms:W3CDTF">2018-11-16T09:55:47Z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0x0101006CDC6BB2A41A43459C3EC22E4B83D6CB</vt:lpwstr>
  </property>
</Properties>
</file>